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6" r:id="rId13"/>
    <p:sldId id="267" r:id="rId14"/>
    <p:sldId id="270" r:id="rId15"/>
    <p:sldId id="269" r:id="rId16"/>
    <p:sldId id="271" r:id="rId17"/>
    <p:sldId id="282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14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5B1-1D87-4DCF-A340-B6117CFB7E10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8895-2C65-4718-B681-8DFE3C38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8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5B1-1D87-4DCF-A340-B6117CFB7E10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8895-2C65-4718-B681-8DFE3C38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2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5B1-1D87-4DCF-A340-B6117CFB7E10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8895-2C65-4718-B681-8DFE3C38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2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5B1-1D87-4DCF-A340-B6117CFB7E10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8895-2C65-4718-B681-8DFE3C38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6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5B1-1D87-4DCF-A340-B6117CFB7E10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8895-2C65-4718-B681-8DFE3C38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9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5B1-1D87-4DCF-A340-B6117CFB7E10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8895-2C65-4718-B681-8DFE3C38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6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5B1-1D87-4DCF-A340-B6117CFB7E10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8895-2C65-4718-B681-8DFE3C38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0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5B1-1D87-4DCF-A340-B6117CFB7E10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8895-2C65-4718-B681-8DFE3C38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1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5B1-1D87-4DCF-A340-B6117CFB7E10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8895-2C65-4718-B681-8DFE3C38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9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5B1-1D87-4DCF-A340-B6117CFB7E10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8895-2C65-4718-B681-8DFE3C38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2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E65B1-1D87-4DCF-A340-B6117CFB7E10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F8895-2C65-4718-B681-8DFE3C38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06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65B1-1D87-4DCF-A340-B6117CFB7E10}" type="datetimeFigureOut">
              <a:rPr lang="en-US" smtClean="0"/>
              <a:t>6/26/2022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8895-2C65-4718-B681-8DFE3C38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8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video.travelchinaguide.com/shadow-play-000775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etc.usf.edu/clipart/galleries/266-hand-shadow-puppetr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652282"/>
            <a:ext cx="64008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SHAPES in 3D</a:t>
            </a:r>
          </a:p>
        </p:txBody>
      </p:sp>
    </p:spTree>
    <p:extLst>
      <p:ext uri="{BB962C8B-B14F-4D97-AF65-F5344CB8AC3E}">
        <p14:creationId xmlns:p14="http://schemas.microsoft.com/office/powerpoint/2010/main" val="298880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4054"/>
            <a:ext cx="6858000" cy="688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39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bio.davidson.edu/Bio111/MRI/tumorcycl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12031"/>
            <a:ext cx="8509000" cy="671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70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4299943" cy="5440363"/>
          </a:xfrm>
        </p:spPr>
      </p:pic>
    </p:spTree>
    <p:extLst>
      <p:ext uri="{BB962C8B-B14F-4D97-AF65-F5344CB8AC3E}">
        <p14:creationId xmlns:p14="http://schemas.microsoft.com/office/powerpoint/2010/main" val="59494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68" y="2130393"/>
            <a:ext cx="4398264" cy="3465576"/>
          </a:xfrm>
        </p:spPr>
      </p:pic>
    </p:spTree>
    <p:extLst>
      <p:ext uri="{BB962C8B-B14F-4D97-AF65-F5344CB8AC3E}">
        <p14:creationId xmlns:p14="http://schemas.microsoft.com/office/powerpoint/2010/main" val="3990545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68" y="2130393"/>
            <a:ext cx="4398264" cy="3465576"/>
          </a:xfrm>
          <a:scene3d>
            <a:camera prst="isometricOffAxis1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6023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lowchart: Direct Access Storage 2"/>
          <p:cNvSpPr/>
          <p:nvPr/>
        </p:nvSpPr>
        <p:spPr>
          <a:xfrm rot="10634981">
            <a:off x="4328435" y="3310269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09800"/>
            <a:ext cx="4408932" cy="3465576"/>
          </a:xfrm>
          <a:scene3d>
            <a:camera prst="isometricOffAxis1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09640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irect Access Storage 2"/>
          <p:cNvSpPr/>
          <p:nvPr/>
        </p:nvSpPr>
        <p:spPr>
          <a:xfrm rot="10634981">
            <a:off x="4328435" y="3310269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irect Access Storage 5"/>
          <p:cNvSpPr/>
          <p:nvPr/>
        </p:nvSpPr>
        <p:spPr>
          <a:xfrm rot="10634981">
            <a:off x="4480835" y="3462669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irect Access Storage 6"/>
          <p:cNvSpPr/>
          <p:nvPr/>
        </p:nvSpPr>
        <p:spPr>
          <a:xfrm rot="10634981">
            <a:off x="4633235" y="3615069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irect Access Storage 7"/>
          <p:cNvSpPr/>
          <p:nvPr/>
        </p:nvSpPr>
        <p:spPr>
          <a:xfrm rot="10634981">
            <a:off x="4785635" y="3767469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irect Access Storage 8"/>
          <p:cNvSpPr/>
          <p:nvPr/>
        </p:nvSpPr>
        <p:spPr>
          <a:xfrm rot="10634981">
            <a:off x="4938035" y="3919869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irect Access Storage 9"/>
          <p:cNvSpPr/>
          <p:nvPr/>
        </p:nvSpPr>
        <p:spPr>
          <a:xfrm rot="10634981">
            <a:off x="5090435" y="4072269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irect Access Storage 10"/>
          <p:cNvSpPr/>
          <p:nvPr/>
        </p:nvSpPr>
        <p:spPr>
          <a:xfrm rot="10634981">
            <a:off x="5242835" y="4224669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irect Access Storage 11"/>
          <p:cNvSpPr/>
          <p:nvPr/>
        </p:nvSpPr>
        <p:spPr>
          <a:xfrm rot="10634981">
            <a:off x="2480378" y="2550129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irect Access Storage 12"/>
          <p:cNvSpPr/>
          <p:nvPr/>
        </p:nvSpPr>
        <p:spPr>
          <a:xfrm rot="10634981">
            <a:off x="2740167" y="2702529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irect Access Storage 13"/>
          <p:cNvSpPr/>
          <p:nvPr/>
        </p:nvSpPr>
        <p:spPr>
          <a:xfrm rot="10634981">
            <a:off x="3125339" y="3005468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irect Access Storage 14"/>
          <p:cNvSpPr/>
          <p:nvPr/>
        </p:nvSpPr>
        <p:spPr>
          <a:xfrm rot="10634981">
            <a:off x="3277739" y="3157868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irect Access Storage 15"/>
          <p:cNvSpPr/>
          <p:nvPr/>
        </p:nvSpPr>
        <p:spPr>
          <a:xfrm rot="10634981">
            <a:off x="3430139" y="3310268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irect Access Storage 16"/>
          <p:cNvSpPr/>
          <p:nvPr/>
        </p:nvSpPr>
        <p:spPr>
          <a:xfrm rot="10634981">
            <a:off x="3582539" y="3462668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irect Access Storage 17"/>
          <p:cNvSpPr/>
          <p:nvPr/>
        </p:nvSpPr>
        <p:spPr>
          <a:xfrm rot="10634981">
            <a:off x="3734939" y="3615068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irect Access Storage 18"/>
          <p:cNvSpPr/>
          <p:nvPr/>
        </p:nvSpPr>
        <p:spPr>
          <a:xfrm rot="10634981">
            <a:off x="3887339" y="3767468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irect Access Storage 19"/>
          <p:cNvSpPr/>
          <p:nvPr/>
        </p:nvSpPr>
        <p:spPr>
          <a:xfrm rot="10634981">
            <a:off x="4039739" y="3919868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irect Access Storage 20"/>
          <p:cNvSpPr/>
          <p:nvPr/>
        </p:nvSpPr>
        <p:spPr>
          <a:xfrm rot="10634981">
            <a:off x="4407261" y="4416099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irect Access Storage 21"/>
          <p:cNvSpPr/>
          <p:nvPr/>
        </p:nvSpPr>
        <p:spPr>
          <a:xfrm rot="10634981">
            <a:off x="3761218" y="3841808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irect Access Storage 22"/>
          <p:cNvSpPr/>
          <p:nvPr/>
        </p:nvSpPr>
        <p:spPr>
          <a:xfrm rot="10634981">
            <a:off x="2892567" y="2854929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irect Access Storage 23"/>
          <p:cNvSpPr/>
          <p:nvPr/>
        </p:nvSpPr>
        <p:spPr>
          <a:xfrm rot="10634981">
            <a:off x="2911301" y="3423639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irect Access Storage 24"/>
          <p:cNvSpPr/>
          <p:nvPr/>
        </p:nvSpPr>
        <p:spPr>
          <a:xfrm rot="10634981">
            <a:off x="3761217" y="2472068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Direct Access Storage 25"/>
          <p:cNvSpPr/>
          <p:nvPr/>
        </p:nvSpPr>
        <p:spPr>
          <a:xfrm rot="10634981">
            <a:off x="3306643" y="3005467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Direct Access Storage 26"/>
          <p:cNvSpPr/>
          <p:nvPr/>
        </p:nvSpPr>
        <p:spPr>
          <a:xfrm rot="10634981">
            <a:off x="2130908" y="2253212"/>
            <a:ext cx="4660788" cy="159402"/>
          </a:xfrm>
          <a:prstGeom prst="flowChartMagneticDrum">
            <a:avLst/>
          </a:prstGeom>
          <a:noFill/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5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36" y="2438400"/>
            <a:ext cx="4398264" cy="3465576"/>
          </a:xfrm>
          <a:scene3d>
            <a:camera prst="isometricOffAxis1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26449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863" y="457659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63" y="472899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27" y="461469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608" y="4773011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68" y="4727685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9" y="4441935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27" y="425603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627" y="440843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791" y="429413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72" y="4452445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824" y="336462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963" y="427179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363" y="442419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527" y="430989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08" y="4468211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9" y="4137135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27" y="395123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27" y="410363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91" y="398933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27" y="413122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67" y="324835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67" y="340075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31" y="328645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01" y="4201511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53" y="311368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29" y="272611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331" y="3080187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95" y="2965887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76" y="312419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89" y="398736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089" y="413976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53" y="402546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434" y="418377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975" y="385269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617" y="370489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98" y="386320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89" y="368256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89" y="383496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075" y="3547898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153" y="336199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53" y="351439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717" y="340009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253" y="354198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482" y="286275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882" y="301515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35" y="36576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16" y="3815912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68" y="272809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099" y="333703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91" y="27386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71" y="33147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71" y="34671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557" y="318003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35" y="299413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035" y="314653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303223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735" y="3174124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513" y="412136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256" y="400509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56" y="415749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20" y="4043199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42" y="3870435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18" y="3482865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020" y="383693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84" y="3722633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365" y="3880945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71" y="36195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71" y="3771900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57" y="348483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http://flyosity.com/images/_blogentries/networkicon/step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280" y="3495346"/>
            <a:ext cx="2667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4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05910" y="6096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http://video.travelchinaguide.com/shadow-play-000775.htm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966787"/>
            <a:ext cx="68008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39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5867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http://etc.usf.edu/clipart/galleries/266-hand-shadow-puppetry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8273884" cy="30718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7595" y="798786"/>
            <a:ext cx="5652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3D objects on a 2D plane: </a:t>
            </a:r>
            <a:r>
              <a:rPr lang="en-US" sz="2800" b="1" dirty="0">
                <a:solidFill>
                  <a:srgbClr val="FF0000"/>
                </a:solidFill>
              </a:rPr>
              <a:t>Stereology</a:t>
            </a:r>
          </a:p>
        </p:txBody>
      </p:sp>
    </p:spTree>
    <p:extLst>
      <p:ext uri="{BB962C8B-B14F-4D97-AF65-F5344CB8AC3E}">
        <p14:creationId xmlns:p14="http://schemas.microsoft.com/office/powerpoint/2010/main" val="289477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eks3d.com/public/jegx/201002/street-painting-cav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6400800" cy="609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00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677"/>
            <a:ext cx="4538663" cy="65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954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4" y="304800"/>
            <a:ext cx="8232570" cy="624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49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pticalillusion.net/wp-content/uploads/2008/09/sheps4poggy1-1200x8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99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0800"/>
            <a:ext cx="6453188" cy="643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54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408"/>
            <a:ext cx="9158377" cy="684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905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35</Words>
  <Application>Microsoft Office PowerPoint</Application>
  <PresentationFormat>On-screen Show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</dc:creator>
  <cp:lastModifiedBy>Cooper, Robin L.</cp:lastModifiedBy>
  <cp:revision>15</cp:revision>
  <dcterms:created xsi:type="dcterms:W3CDTF">2015-04-05T22:13:07Z</dcterms:created>
  <dcterms:modified xsi:type="dcterms:W3CDTF">2022-06-26T13:15:15Z</dcterms:modified>
</cp:coreProperties>
</file>